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8437151b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8437151b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8437151b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8437151b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8437151b9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8437151b9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B.  if you get paid 5 % interest per year but the inflation rate is 3% you are really only getting 2% interest on the bond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8437151b9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8437151b9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Bonds and other Financial Assets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11 section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romanUcPeriod"/>
            </a:pPr>
            <a:r>
              <a:rPr lang="en"/>
              <a:t> Bonds as Financial Assets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 Bonds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Typically pay the investor a fixed amount of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Generally lower-risk, which means lower returns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B.  Three </a:t>
            </a:r>
            <a:r>
              <a:rPr lang="en"/>
              <a:t>Components</a:t>
            </a:r>
            <a:r>
              <a:rPr lang="en"/>
              <a:t> of Bonds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Coupon Rates:  the interest rate that a bond issuer will pay to a bondholder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Maturity:  the time at which payment to a bondholder is due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Usually mature in 10, 20, or 30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Par Value:  assigned by the issuer to be paid to the bondholder at </a:t>
            </a:r>
            <a:r>
              <a:rPr lang="en"/>
              <a:t>maturity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Also called face value or principal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297275"/>
            <a:ext cx="8702700" cy="7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money would you make in the following situation?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r>
              <a:rPr lang="en" sz="2400"/>
              <a:t>You buy a bond or $1,000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The coupon rate is 5 percent paid to the bondholder annually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Maturity is 10 years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Par Value is $1,000</a:t>
            </a:r>
            <a:endParaRPr sz="2400"/>
          </a:p>
        </p:txBody>
      </p:sp>
      <p:sp>
        <p:nvSpPr>
          <p:cNvPr id="73" name="Google Shape;7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 Coupon:  You will </a:t>
            </a:r>
            <a:r>
              <a:rPr lang="en" sz="2400"/>
              <a:t>receive</a:t>
            </a:r>
            <a:r>
              <a:rPr lang="en" sz="2400"/>
              <a:t> a payment of $50 each year for 10 years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Total of $500 in interest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Par Value is $1,000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Total earned:  $1,500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II.  Types of Bonds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204750" y="906550"/>
            <a:ext cx="8520600" cy="40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 Savings Bonds:  low-denomination ($50-$10,000) issued by the United States Government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Helps pays for public works projects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Virtually no risk of default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Do not get yearly interest payments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Can purchase at less than par value ($50 for $25)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Treasury Bonds, Bills and Notes (T-Bills and T-notes)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Some of the safest investments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Have to be careful of inflation and how that will affect your interest rates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Municipal Bonds or “munis”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Sold by state and local governments to pay for projects like libraries, roads etc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You don’t have to pay income tax on the interest you earn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Considered Safe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D.  Junk Bonds:  fairly high risk of default but a potentially high yield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Very risky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Non-</a:t>
            </a:r>
            <a:r>
              <a:rPr lang="en"/>
              <a:t>investment</a:t>
            </a:r>
            <a:r>
              <a:rPr lang="en"/>
              <a:t> grade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