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aven Pro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avenPro-bold.fntdata"/><Relationship Id="rId16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5ae4b81f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5ae4b81f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45ae4b81fc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45ae4b81fc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about digital cameras on page 142-143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45ae4b81fc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45ae4b81fc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5ae4b81fc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45ae4b81fc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 page 146:  fall in demand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demand increases both eq price and quantity also increase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demand falls the demand curve shifts left...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45ae4b81fc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45ae4b81fc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6 section 2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in market </a:t>
            </a:r>
            <a:r>
              <a:rPr lang="en"/>
              <a:t>equilibrium</a:t>
            </a:r>
            <a:r>
              <a:rPr lang="en"/>
              <a:t> 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Things to remember!!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218025"/>
            <a:ext cx="7030500" cy="367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 Excess demand will lead firms to raise prices.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Higher prices leads the quantity supplies to rise and quantity demanded to fall till they are equal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Excess supply will force firms to cut prices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Falling prices cause quantity demanded to rise and quantity supplied to fall until equal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Changes</a:t>
            </a:r>
            <a:r>
              <a:rPr lang="en" sz="1400"/>
              <a:t> above are </a:t>
            </a:r>
            <a:r>
              <a:rPr lang="en" sz="1400"/>
              <a:t>changes</a:t>
            </a:r>
            <a:r>
              <a:rPr lang="en" sz="1400"/>
              <a:t> ALONG demand or supply curve (PRICE)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IF the market starts at </a:t>
            </a:r>
            <a:r>
              <a:rPr lang="en" sz="1400"/>
              <a:t>equilibrium</a:t>
            </a:r>
            <a:r>
              <a:rPr lang="en" sz="1400"/>
              <a:t> 2 factors can push the market to </a:t>
            </a:r>
            <a:r>
              <a:rPr lang="en" sz="1400"/>
              <a:t>disequilibrium</a:t>
            </a:r>
            <a:r>
              <a:rPr lang="en" sz="1400"/>
              <a:t> 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Shift in the ENTIRE demand curve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 sz="1400"/>
              <a:t>Shift in the ENTIRE supply curve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5.  3 factors can shift supply curve:  improved tech; gov’t taxes and subsidies; change in $ of inputs</a:t>
            </a:r>
            <a:endParaRPr sz="1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romanUcPeriod"/>
            </a:pPr>
            <a:r>
              <a:rPr lang="en"/>
              <a:t> Moving toward Equilibrium 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 Equilibrium is a moving target. 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It changes as the market conditions change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Manufacturers and retail sellers are CONSTANTLY searching for a new </a:t>
            </a:r>
            <a:r>
              <a:rPr lang="en" sz="1800"/>
              <a:t>equilibrium</a:t>
            </a:r>
            <a:r>
              <a:rPr lang="en" sz="1800"/>
              <a:t> as technology and methods of production change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Consumers recognize this “searching” by frequent price changes, </a:t>
            </a:r>
            <a:r>
              <a:rPr lang="en" sz="1800"/>
              <a:t>sales</a:t>
            </a:r>
            <a:r>
              <a:rPr lang="en" sz="1800"/>
              <a:t>, and rebates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0550" y="76200"/>
            <a:ext cx="5794016" cy="499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7"/>
          <p:cNvSpPr txBox="1"/>
          <p:nvPr>
            <p:ph type="title"/>
          </p:nvPr>
        </p:nvSpPr>
        <p:spPr>
          <a:xfrm>
            <a:off x="1303800" y="598575"/>
            <a:ext cx="7030500" cy="101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II.  Shifts in Demand</a:t>
            </a:r>
            <a:endParaRPr/>
          </a:p>
        </p:txBody>
      </p:sp>
      <p:sp>
        <p:nvSpPr>
          <p:cNvPr id="301" name="Google Shape;301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 Shortage:  situation in which quantity demanded is greater than quantity supplied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Search costs:  financial and opportunity costs consumers pay in searching for a good or service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Surplus:  quantity supplied is greater than the quantity demanded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 sz="1800"/>
              <a:t>Equilibrium</a:t>
            </a:r>
            <a:r>
              <a:rPr lang="en" sz="1800"/>
              <a:t> is the price that “clears the market” by leaving nether a surplus or shortage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E.  When demand falls the demand curve shifts left</a:t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 Suppliers </a:t>
            </a:r>
            <a:r>
              <a:rPr lang="en" sz="1800"/>
              <a:t>respond</a:t>
            </a:r>
            <a:r>
              <a:rPr lang="en" sz="1800"/>
              <a:t> by cutting </a:t>
            </a:r>
            <a:r>
              <a:rPr lang="en" sz="1800"/>
              <a:t>prices</a:t>
            </a:r>
            <a:r>
              <a:rPr lang="en" sz="1800"/>
              <a:t> on their inventory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 sz="1800"/>
              <a:t>So price and quantity sold slide down the supply curve to a new </a:t>
            </a:r>
            <a:r>
              <a:rPr lang="en" sz="1800"/>
              <a:t>equilibrium</a:t>
            </a:r>
            <a:r>
              <a:rPr lang="en" sz="1800"/>
              <a:t> point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