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458d47f14c_0_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458d47f14c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458d47f14c_0_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458d47f14c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458d47f14c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458d47f14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458d47f14c_0_1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458d47f14c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01168" lvl="1" marL="548640" rtl="0" algn="l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20"/>
              <a:buFont typeface="Verdana"/>
              <a:buChar char="◦"/>
            </a:pPr>
            <a:r>
              <a:rPr lang="en-US" sz="222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Actual price in a market is below the equilibrium price</a:t>
            </a:r>
            <a:endParaRPr sz="24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01168" lvl="1" marL="548640" rtl="0" algn="l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20"/>
              <a:buFont typeface="Verdana"/>
              <a:buChar char="◦"/>
            </a:pPr>
            <a:r>
              <a:rPr lang="en-US" sz="222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2.  Low price encourages buyers and discourages sellers</a:t>
            </a:r>
            <a:endParaRPr sz="24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01168" lvl="1" marL="548640" rtl="0" algn="l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20"/>
              <a:buFont typeface="Verdana"/>
              <a:buChar char="◦"/>
            </a:pPr>
            <a:r>
              <a:rPr lang="en-US" sz="222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3.  Leads to long lines and stores running out</a:t>
            </a:r>
            <a:endParaRPr sz="24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458d47f14c_0_2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458d47f14c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showMasterSp="0" type="title">
  <p:cSld name="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fmla="val 2081" name="adj"/>
            </a:avLst>
          </a:prstGeom>
          <a:gradFill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6F6F6"/>
              </a:gs>
              <a:gs pos="100000">
                <a:srgbClr val="D8D8D8"/>
              </a:gs>
            </a:gsLst>
            <a:lin ang="5400000" scaled="0"/>
          </a:gradFill>
          <a:ln cap="rnd" cmpd="sng" w="9525">
            <a:solidFill>
              <a:srgbClr val="A2A0A0"/>
            </a:solidFill>
            <a:prstDash val="solid"/>
            <a:round/>
            <a:headEnd len="sm" w="sm" type="none"/>
            <a:tailEnd len="sm" w="sm" type="none"/>
          </a:ln>
          <a:effectLst>
            <a:outerShdw blurRad="76200" rotWithShape="0" algn="tl" dir="5400000" dist="50800">
              <a:srgbClr val="000000">
                <a:alpha val="2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5" name="Google Shape;15;p2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fmla="val 4578" name="adj"/>
            </a:avLst>
          </a:prstGeom>
          <a:gradFill>
            <a:gsLst>
              <a:gs pos="0">
                <a:schemeClr val="lt1"/>
              </a:gs>
              <a:gs pos="55000">
                <a:srgbClr val="DFDFDF"/>
              </a:gs>
              <a:gs pos="100000">
                <a:srgbClr val="9E9E9E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6" name="Google Shape;16;p2"/>
          <p:cNvSpPr txBox="1"/>
          <p:nvPr>
            <p:ph type="ctrTitle"/>
          </p:nvPr>
        </p:nvSpPr>
        <p:spPr>
          <a:xfrm>
            <a:off x="722376" y="1820206"/>
            <a:ext cx="77724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/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4500"/>
              <a:buFont typeface="Verdana"/>
              <a:buNone/>
              <a:defRPr b="1" sz="4500">
                <a:solidFill>
                  <a:srgbClr val="FF8C3C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722376" y="3685032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0"/>
          <a:lstStyle>
            <a:lvl1pPr lvl="0" algn="r">
              <a:spcBef>
                <a:spcPts val="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8766F"/>
                </a:solidFill>
              </a:defRPr>
            </a:lvl1pPr>
            <a:lvl2pPr lvl="1" algn="ctr">
              <a:spcBef>
                <a:spcPts val="250"/>
              </a:spcBef>
              <a:spcAft>
                <a:spcPts val="0"/>
              </a:spcAft>
              <a:buSzPts val="1800"/>
              <a:buNone/>
              <a:defRPr/>
            </a:lvl2pPr>
            <a:lvl3pPr lvl="2" algn="ctr">
              <a:spcBef>
                <a:spcPts val="250"/>
              </a:spcBef>
              <a:spcAft>
                <a:spcPts val="0"/>
              </a:spcAft>
              <a:buSzPts val="1800"/>
              <a:buNone/>
              <a:defRPr/>
            </a:lvl3pPr>
            <a:lvl4pPr lvl="3" algn="ctr">
              <a:spcBef>
                <a:spcPts val="230"/>
              </a:spcBef>
              <a:spcAft>
                <a:spcPts val="0"/>
              </a:spcAft>
              <a:buSzPts val="2016"/>
              <a:buNone/>
              <a:defRPr/>
            </a:lvl4pPr>
            <a:lvl5pPr lvl="4" algn="ctr">
              <a:spcBef>
                <a:spcPts val="250"/>
              </a:spcBef>
              <a:spcAft>
                <a:spcPts val="0"/>
              </a:spcAft>
              <a:buSzPts val="1800"/>
              <a:buNone/>
              <a:defRPr/>
            </a:lvl5pPr>
            <a:lvl6pPr lvl="5" algn="ctr">
              <a:spcBef>
                <a:spcPts val="25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spcBef>
                <a:spcPts val="255"/>
              </a:spcBef>
              <a:spcAft>
                <a:spcPts val="0"/>
              </a:spcAft>
              <a:buSzPts val="1800"/>
              <a:buNone/>
              <a:defRPr/>
            </a:lvl7pPr>
            <a:lvl8pPr lvl="7" algn="ctr">
              <a:spcBef>
                <a:spcPts val="257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255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1"/>
          <p:cNvSpPr txBox="1"/>
          <p:nvPr>
            <p:ph type="title"/>
          </p:nvPr>
        </p:nvSpPr>
        <p:spPr>
          <a:xfrm>
            <a:off x="502920" y="4983480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1"/>
          <p:cNvSpPr txBox="1"/>
          <p:nvPr>
            <p:ph idx="1" type="body"/>
          </p:nvPr>
        </p:nvSpPr>
        <p:spPr>
          <a:xfrm rot="5400000">
            <a:off x="2500884" y="-1467612"/>
            <a:ext cx="4187952" cy="81838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/>
          <a:lstStyle>
            <a:lvl1pPr indent="-320040" lvl="0" marL="457200" algn="l">
              <a:spcBef>
                <a:spcPts val="250"/>
              </a:spcBef>
              <a:spcAft>
                <a:spcPts val="0"/>
              </a:spcAft>
              <a:buSzPts val="1440"/>
              <a:buChar char="●"/>
              <a:defRPr/>
            </a:lvl1pPr>
            <a:lvl2pPr indent="-342900" lvl="1" marL="9144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spcBef>
                <a:spcPts val="250"/>
              </a:spcBef>
              <a:spcAft>
                <a:spcPts val="0"/>
              </a:spcAft>
              <a:buSzPts val="1800"/>
              <a:buChar char="⚫"/>
              <a:defRPr/>
            </a:lvl3pPr>
            <a:lvl4pPr indent="-356616" lvl="3" marL="1828800" algn="l">
              <a:spcBef>
                <a:spcPts val="230"/>
              </a:spcBef>
              <a:spcAft>
                <a:spcPts val="0"/>
              </a:spcAft>
              <a:buSzPts val="2016"/>
              <a:buChar char="◦"/>
              <a:defRPr/>
            </a:lvl4pPr>
            <a:lvl5pPr indent="-342900" lvl="4" marL="2286000" algn="l">
              <a:spcBef>
                <a:spcPts val="250"/>
              </a:spcBef>
              <a:spcAft>
                <a:spcPts val="0"/>
              </a:spcAft>
              <a:buSzPts val="1800"/>
              <a:buChar char="⚫"/>
              <a:defRPr/>
            </a:lvl5pPr>
            <a:lvl6pPr indent="-342900" lvl="5" marL="27432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spcBef>
                <a:spcPts val="255"/>
              </a:spcBef>
              <a:spcAft>
                <a:spcPts val="0"/>
              </a:spcAft>
              <a:buSzPts val="1800"/>
              <a:buChar char="⚫"/>
              <a:defRPr/>
            </a:lvl7pPr>
            <a:lvl8pPr indent="-342900" lvl="7" marL="36576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spcBef>
                <a:spcPts val="255"/>
              </a:spcBef>
              <a:spcAft>
                <a:spcPts val="0"/>
              </a:spcAft>
              <a:buSzPts val="1800"/>
              <a:buChar char="⚫"/>
              <a:defRPr/>
            </a:lvl9pPr>
          </a:lstStyle>
          <a:p/>
        </p:txBody>
      </p:sp>
      <p:sp>
        <p:nvSpPr>
          <p:cNvPr id="80" name="Google Shape;80;p11"/>
          <p:cNvSpPr txBox="1"/>
          <p:nvPr>
            <p:ph idx="10" type="dt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1"/>
          <p:cNvSpPr txBox="1"/>
          <p:nvPr>
            <p:ph idx="11" type="ftr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1"/>
          <p:cNvSpPr txBox="1"/>
          <p:nvPr>
            <p:ph idx="12" type="sldNum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2"/>
          <p:cNvSpPr txBox="1"/>
          <p:nvPr>
            <p:ph type="title"/>
          </p:nvPr>
        </p:nvSpPr>
        <p:spPr>
          <a:xfrm rot="5400000">
            <a:off x="4991100" y="2171704"/>
            <a:ext cx="5257799" cy="1981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2"/>
          <p:cNvSpPr txBox="1"/>
          <p:nvPr>
            <p:ph idx="1" type="body"/>
          </p:nvPr>
        </p:nvSpPr>
        <p:spPr>
          <a:xfrm rot="5400000">
            <a:off x="876300" y="190503"/>
            <a:ext cx="5257801" cy="594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/>
          <a:lstStyle>
            <a:lvl1pPr indent="-320040" lvl="0" marL="457200" algn="l">
              <a:spcBef>
                <a:spcPts val="250"/>
              </a:spcBef>
              <a:spcAft>
                <a:spcPts val="0"/>
              </a:spcAft>
              <a:buSzPts val="1440"/>
              <a:buChar char="●"/>
              <a:defRPr/>
            </a:lvl1pPr>
            <a:lvl2pPr indent="-342900" lvl="1" marL="9144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spcBef>
                <a:spcPts val="250"/>
              </a:spcBef>
              <a:spcAft>
                <a:spcPts val="0"/>
              </a:spcAft>
              <a:buSzPts val="1800"/>
              <a:buChar char="⚫"/>
              <a:defRPr/>
            </a:lvl3pPr>
            <a:lvl4pPr indent="-356616" lvl="3" marL="1828800" algn="l">
              <a:spcBef>
                <a:spcPts val="230"/>
              </a:spcBef>
              <a:spcAft>
                <a:spcPts val="0"/>
              </a:spcAft>
              <a:buSzPts val="2016"/>
              <a:buChar char="◦"/>
              <a:defRPr/>
            </a:lvl4pPr>
            <a:lvl5pPr indent="-342900" lvl="4" marL="2286000" algn="l">
              <a:spcBef>
                <a:spcPts val="250"/>
              </a:spcBef>
              <a:spcAft>
                <a:spcPts val="0"/>
              </a:spcAft>
              <a:buSzPts val="1800"/>
              <a:buChar char="⚫"/>
              <a:defRPr/>
            </a:lvl5pPr>
            <a:lvl6pPr indent="-342900" lvl="5" marL="27432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spcBef>
                <a:spcPts val="255"/>
              </a:spcBef>
              <a:spcAft>
                <a:spcPts val="0"/>
              </a:spcAft>
              <a:buSzPts val="1800"/>
              <a:buChar char="⚫"/>
              <a:defRPr/>
            </a:lvl7pPr>
            <a:lvl8pPr indent="-342900" lvl="7" marL="36576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spcBef>
                <a:spcPts val="255"/>
              </a:spcBef>
              <a:spcAft>
                <a:spcPts val="0"/>
              </a:spcAft>
              <a:buSzPts val="1800"/>
              <a:buChar char="⚫"/>
              <a:defRPr/>
            </a:lvl9pPr>
          </a:lstStyle>
          <a:p/>
        </p:txBody>
      </p:sp>
      <p:sp>
        <p:nvSpPr>
          <p:cNvPr id="86" name="Google Shape;86;p12"/>
          <p:cNvSpPr txBox="1"/>
          <p:nvPr>
            <p:ph idx="10" type="dt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2"/>
          <p:cNvSpPr txBox="1"/>
          <p:nvPr>
            <p:ph idx="11" type="ftr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2"/>
          <p:cNvSpPr txBox="1"/>
          <p:nvPr>
            <p:ph idx="12" type="sldNum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title"/>
          </p:nvPr>
        </p:nvSpPr>
        <p:spPr>
          <a:xfrm>
            <a:off x="502920" y="4983480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" type="body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/>
          <a:lstStyle>
            <a:lvl1pPr indent="-320040" lvl="0" marL="457200" algn="l">
              <a:spcBef>
                <a:spcPts val="250"/>
              </a:spcBef>
              <a:spcAft>
                <a:spcPts val="0"/>
              </a:spcAft>
              <a:buSzPts val="1440"/>
              <a:buChar char="●"/>
              <a:defRPr/>
            </a:lvl1pPr>
            <a:lvl2pPr indent="-342900" lvl="1" marL="9144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spcBef>
                <a:spcPts val="250"/>
              </a:spcBef>
              <a:spcAft>
                <a:spcPts val="0"/>
              </a:spcAft>
              <a:buSzPts val="1800"/>
              <a:buChar char="⚫"/>
              <a:defRPr/>
            </a:lvl3pPr>
            <a:lvl4pPr indent="-356616" lvl="3" marL="1828800" algn="l">
              <a:spcBef>
                <a:spcPts val="230"/>
              </a:spcBef>
              <a:spcAft>
                <a:spcPts val="0"/>
              </a:spcAft>
              <a:buSzPts val="2016"/>
              <a:buChar char="◦"/>
              <a:defRPr/>
            </a:lvl4pPr>
            <a:lvl5pPr indent="-342900" lvl="4" marL="2286000" algn="l">
              <a:spcBef>
                <a:spcPts val="250"/>
              </a:spcBef>
              <a:spcAft>
                <a:spcPts val="0"/>
              </a:spcAft>
              <a:buSzPts val="1800"/>
              <a:buChar char="⚫"/>
              <a:defRPr/>
            </a:lvl5pPr>
            <a:lvl6pPr indent="-342900" lvl="5" marL="27432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spcBef>
                <a:spcPts val="255"/>
              </a:spcBef>
              <a:spcAft>
                <a:spcPts val="0"/>
              </a:spcAft>
              <a:buSzPts val="1800"/>
              <a:buChar char="⚫"/>
              <a:defRPr/>
            </a:lvl7pPr>
            <a:lvl8pPr indent="-342900" lvl="7" marL="36576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spcBef>
                <a:spcPts val="255"/>
              </a:spcBef>
              <a:spcAft>
                <a:spcPts val="0"/>
              </a:spcAft>
              <a:buSzPts val="1800"/>
              <a:buChar char="⚫"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showMasterSp="0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fmla="val 2081" name="adj"/>
            </a:avLst>
          </a:prstGeom>
          <a:gradFill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6F6F6"/>
              </a:gs>
              <a:gs pos="100000">
                <a:srgbClr val="D8D8D8"/>
              </a:gs>
            </a:gsLst>
            <a:lin ang="5400000" scaled="0"/>
          </a:gradFill>
          <a:ln cap="rnd" cmpd="sng" w="9525">
            <a:solidFill>
              <a:srgbClr val="A2A0A0"/>
            </a:solidFill>
            <a:prstDash val="solid"/>
            <a:round/>
            <a:headEnd len="sm" w="sm" type="none"/>
            <a:tailEnd len="sm" w="sm" type="none"/>
          </a:ln>
          <a:effectLst>
            <a:outerShdw blurRad="76200" rotWithShape="0" algn="tl" dir="5400000" dist="50800">
              <a:srgbClr val="000000">
                <a:alpha val="2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9" name="Google Shape;29;p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fmla="val 2127" name="adj"/>
            </a:avLst>
          </a:prstGeom>
          <a:gradFill>
            <a:gsLst>
              <a:gs pos="0">
                <a:schemeClr val="lt1"/>
              </a:gs>
              <a:gs pos="55000">
                <a:srgbClr val="DFDFDF"/>
              </a:gs>
              <a:gs pos="100000">
                <a:srgbClr val="9E9E9E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0" name="Google Shape;30;p4"/>
          <p:cNvSpPr txBox="1"/>
          <p:nvPr>
            <p:ph type="title"/>
          </p:nvPr>
        </p:nvSpPr>
        <p:spPr>
          <a:xfrm>
            <a:off x="468344" y="4928616"/>
            <a:ext cx="8183880" cy="676656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78766F"/>
              </a:buClr>
              <a:buSzPts val="3600"/>
              <a:buFont typeface="Verdana"/>
              <a:buNone/>
              <a:defRPr b="0" sz="3600" cap="none">
                <a:solidFill>
                  <a:srgbClr val="78766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" type="body"/>
          </p:nvPr>
        </p:nvSpPr>
        <p:spPr>
          <a:xfrm>
            <a:off x="468344" y="5624484"/>
            <a:ext cx="8183880" cy="4206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18850" spcFirstLastPara="1" rIns="91425" wrap="square" tIns="0"/>
          <a:lstStyle>
            <a:lvl1pPr indent="-228600" lvl="0" marL="457200" marR="36576" algn="l">
              <a:spcBef>
                <a:spcPts val="0"/>
              </a:spcBef>
              <a:spcAft>
                <a:spcPts val="0"/>
              </a:spcAft>
              <a:buSzPts val="1440"/>
              <a:buNone/>
              <a:defRPr b="0" sz="1800">
                <a:solidFill>
                  <a:srgbClr val="B75C00"/>
                </a:solidFill>
              </a:defRPr>
            </a:lvl1pPr>
            <a:lvl2pPr indent="-228600" lvl="1" marL="914400" algn="l">
              <a:spcBef>
                <a:spcPts val="25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25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30"/>
              </a:spcBef>
              <a:spcAft>
                <a:spcPts val="0"/>
              </a:spcAft>
              <a:buSzPts val="1568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342900" lvl="5" marL="27432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spcBef>
                <a:spcPts val="255"/>
              </a:spcBef>
              <a:spcAft>
                <a:spcPts val="0"/>
              </a:spcAft>
              <a:buSzPts val="1800"/>
              <a:buChar char="⚫"/>
              <a:defRPr/>
            </a:lvl7pPr>
            <a:lvl8pPr indent="-342900" lvl="7" marL="36576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spcBef>
                <a:spcPts val="255"/>
              </a:spcBef>
              <a:spcAft>
                <a:spcPts val="0"/>
              </a:spcAft>
              <a:buSzPts val="1800"/>
              <a:buChar char="⚫"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0" type="dt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4"/>
          <p:cNvSpPr txBox="1"/>
          <p:nvPr>
            <p:ph idx="11" type="ftr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4"/>
          <p:cNvSpPr txBox="1"/>
          <p:nvPr>
            <p:ph idx="12" type="sldNum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"/>
          <p:cNvSpPr txBox="1"/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1" type="body"/>
          </p:nvPr>
        </p:nvSpPr>
        <p:spPr>
          <a:xfrm>
            <a:off x="514352" y="530352"/>
            <a:ext cx="393192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/>
          <a:lstStyle>
            <a:lvl1pPr indent="-360680" lvl="0" marL="457200" algn="l">
              <a:spcBef>
                <a:spcPts val="250"/>
              </a:spcBef>
              <a:spcAft>
                <a:spcPts val="0"/>
              </a:spcAft>
              <a:buSzPts val="2080"/>
              <a:buChar char="●"/>
              <a:defRPr sz="2600"/>
            </a:lvl1pPr>
            <a:lvl2pPr indent="-368300" lvl="1" marL="914400" algn="l">
              <a:spcBef>
                <a:spcPts val="250"/>
              </a:spcBef>
              <a:spcAft>
                <a:spcPts val="0"/>
              </a:spcAft>
              <a:buSzPts val="2200"/>
              <a:buChar char="◦"/>
              <a:defRPr sz="2200"/>
            </a:lvl2pPr>
            <a:lvl3pPr indent="-355600" lvl="2" marL="1371600" algn="l">
              <a:spcBef>
                <a:spcPts val="250"/>
              </a:spcBef>
              <a:spcAft>
                <a:spcPts val="0"/>
              </a:spcAft>
              <a:buSzPts val="2000"/>
              <a:buChar char="⚫"/>
              <a:defRPr sz="2000"/>
            </a:lvl3pPr>
            <a:lvl4pPr indent="-356616" lvl="3" marL="1828800" algn="l">
              <a:spcBef>
                <a:spcPts val="230"/>
              </a:spcBef>
              <a:spcAft>
                <a:spcPts val="0"/>
              </a:spcAft>
              <a:buSzPts val="2016"/>
              <a:buChar char="◦"/>
              <a:defRPr sz="1800"/>
            </a:lvl4pPr>
            <a:lvl5pPr indent="-342900" lvl="4" marL="2286000" algn="l">
              <a:spcBef>
                <a:spcPts val="250"/>
              </a:spcBef>
              <a:spcAft>
                <a:spcPts val="0"/>
              </a:spcAft>
              <a:buSzPts val="1800"/>
              <a:buChar char="⚫"/>
              <a:defRPr sz="1800"/>
            </a:lvl5pPr>
            <a:lvl6pPr indent="-342900" lvl="5" marL="27432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spcBef>
                <a:spcPts val="255"/>
              </a:spcBef>
              <a:spcAft>
                <a:spcPts val="0"/>
              </a:spcAft>
              <a:buSzPts val="1800"/>
              <a:buChar char="⚫"/>
              <a:defRPr/>
            </a:lvl7pPr>
            <a:lvl8pPr indent="-342900" lvl="7" marL="36576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spcBef>
                <a:spcPts val="255"/>
              </a:spcBef>
              <a:spcAft>
                <a:spcPts val="0"/>
              </a:spcAft>
              <a:buSzPts val="1800"/>
              <a:buChar char="⚫"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2" type="body"/>
          </p:nvPr>
        </p:nvSpPr>
        <p:spPr>
          <a:xfrm>
            <a:off x="4755360" y="530352"/>
            <a:ext cx="393192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/>
          <a:lstStyle>
            <a:lvl1pPr indent="-360680" lvl="0" marL="457200" algn="l">
              <a:spcBef>
                <a:spcPts val="250"/>
              </a:spcBef>
              <a:spcAft>
                <a:spcPts val="0"/>
              </a:spcAft>
              <a:buSzPts val="2080"/>
              <a:buChar char="●"/>
              <a:defRPr sz="2600"/>
            </a:lvl1pPr>
            <a:lvl2pPr indent="-368300" lvl="1" marL="914400" algn="l">
              <a:spcBef>
                <a:spcPts val="250"/>
              </a:spcBef>
              <a:spcAft>
                <a:spcPts val="0"/>
              </a:spcAft>
              <a:buSzPts val="2200"/>
              <a:buChar char="◦"/>
              <a:defRPr sz="2200"/>
            </a:lvl2pPr>
            <a:lvl3pPr indent="-355600" lvl="2" marL="1371600" algn="l">
              <a:spcBef>
                <a:spcPts val="250"/>
              </a:spcBef>
              <a:spcAft>
                <a:spcPts val="0"/>
              </a:spcAft>
              <a:buSzPts val="2000"/>
              <a:buChar char="⚫"/>
              <a:defRPr sz="2000"/>
            </a:lvl3pPr>
            <a:lvl4pPr indent="-356616" lvl="3" marL="1828800" algn="l">
              <a:spcBef>
                <a:spcPts val="230"/>
              </a:spcBef>
              <a:spcAft>
                <a:spcPts val="0"/>
              </a:spcAft>
              <a:buSzPts val="2016"/>
              <a:buChar char="◦"/>
              <a:defRPr sz="1800"/>
            </a:lvl4pPr>
            <a:lvl5pPr indent="-342900" lvl="4" marL="2286000" algn="l">
              <a:spcBef>
                <a:spcPts val="250"/>
              </a:spcBef>
              <a:spcAft>
                <a:spcPts val="0"/>
              </a:spcAft>
              <a:buSzPts val="1800"/>
              <a:buChar char="⚫"/>
              <a:defRPr sz="1800"/>
            </a:lvl5pPr>
            <a:lvl6pPr indent="-342900" lvl="5" marL="27432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spcBef>
                <a:spcPts val="255"/>
              </a:spcBef>
              <a:spcAft>
                <a:spcPts val="0"/>
              </a:spcAft>
              <a:buSzPts val="1800"/>
              <a:buChar char="⚫"/>
              <a:defRPr/>
            </a:lvl7pPr>
            <a:lvl8pPr indent="-342900" lvl="7" marL="36576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spcBef>
                <a:spcPts val="255"/>
              </a:spcBef>
              <a:spcAft>
                <a:spcPts val="0"/>
              </a:spcAft>
              <a:buSzPts val="1800"/>
              <a:buChar char="⚫"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0" type="dt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1" type="ftr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5"/>
          <p:cNvSpPr txBox="1"/>
          <p:nvPr>
            <p:ph idx="12" type="sldNum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6"/>
          <p:cNvSpPr txBox="1"/>
          <p:nvPr>
            <p:ph type="title"/>
          </p:nvPr>
        </p:nvSpPr>
        <p:spPr>
          <a:xfrm>
            <a:off x="502920" y="4983480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3600"/>
              <a:buFont typeface="Verdana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" type="body"/>
          </p:nvPr>
        </p:nvSpPr>
        <p:spPr>
          <a:xfrm>
            <a:off x="607224" y="579438"/>
            <a:ext cx="3931920" cy="7921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146300" spcFirstLastPara="1" rIns="91425" wrap="square" tIns="91425"/>
          <a:lstStyle>
            <a:lvl1pPr indent="-228600" lvl="0" marL="457200" algn="l">
              <a:spcBef>
                <a:spcPts val="250"/>
              </a:spcBef>
              <a:spcAft>
                <a:spcPts val="0"/>
              </a:spcAft>
              <a:buSzPts val="1920"/>
              <a:buNone/>
              <a:defRPr b="1" sz="2400">
                <a:solidFill>
                  <a:schemeClr val="dk1"/>
                </a:solidFill>
              </a:defRPr>
            </a:lvl1pPr>
            <a:lvl2pPr indent="-228600" lvl="1" marL="914400" algn="l">
              <a:spcBef>
                <a:spcPts val="25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25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230"/>
              </a:spcBef>
              <a:spcAft>
                <a:spcPts val="0"/>
              </a:spcAft>
              <a:buSzPts val="1792"/>
              <a:buNone/>
              <a:defRPr b="1" sz="1600"/>
            </a:lvl4pPr>
            <a:lvl5pPr indent="-228600" lvl="4" marL="2286000" algn="l"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342900" lvl="5" marL="27432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spcBef>
                <a:spcPts val="255"/>
              </a:spcBef>
              <a:spcAft>
                <a:spcPts val="0"/>
              </a:spcAft>
              <a:buSzPts val="1800"/>
              <a:buChar char="⚫"/>
              <a:defRPr/>
            </a:lvl7pPr>
            <a:lvl8pPr indent="-342900" lvl="7" marL="36576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spcBef>
                <a:spcPts val="255"/>
              </a:spcBef>
              <a:spcAft>
                <a:spcPts val="0"/>
              </a:spcAft>
              <a:buSzPts val="1800"/>
              <a:buChar char="⚫"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2" type="body"/>
          </p:nvPr>
        </p:nvSpPr>
        <p:spPr>
          <a:xfrm>
            <a:off x="4652169" y="579438"/>
            <a:ext cx="3931920" cy="7921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137150" spcFirstLastPara="1" rIns="91425" wrap="square" tIns="91425"/>
          <a:lstStyle>
            <a:lvl1pPr indent="-228600" lvl="0" marL="457200" algn="l">
              <a:spcBef>
                <a:spcPts val="250"/>
              </a:spcBef>
              <a:spcAft>
                <a:spcPts val="0"/>
              </a:spcAft>
              <a:buSzPts val="1920"/>
              <a:buNone/>
              <a:defRPr b="1" sz="2400">
                <a:solidFill>
                  <a:schemeClr val="dk1"/>
                </a:solidFill>
              </a:defRPr>
            </a:lvl1pPr>
            <a:lvl2pPr indent="-228600" lvl="1" marL="914400" algn="l">
              <a:spcBef>
                <a:spcPts val="25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25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230"/>
              </a:spcBef>
              <a:spcAft>
                <a:spcPts val="0"/>
              </a:spcAft>
              <a:buSzPts val="1792"/>
              <a:buNone/>
              <a:defRPr b="1" sz="1600"/>
            </a:lvl4pPr>
            <a:lvl5pPr indent="-228600" lvl="4" marL="2286000" algn="l"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342900" lvl="5" marL="27432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spcBef>
                <a:spcPts val="255"/>
              </a:spcBef>
              <a:spcAft>
                <a:spcPts val="0"/>
              </a:spcAft>
              <a:buSzPts val="1800"/>
              <a:buChar char="⚫"/>
              <a:defRPr/>
            </a:lvl7pPr>
            <a:lvl8pPr indent="-342900" lvl="7" marL="36576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spcBef>
                <a:spcPts val="255"/>
              </a:spcBef>
              <a:spcAft>
                <a:spcPts val="0"/>
              </a:spcAft>
              <a:buSzPts val="1800"/>
              <a:buChar char="⚫"/>
              <a:defRPr/>
            </a:lvl9pPr>
          </a:lstStyle>
          <a:p/>
        </p:txBody>
      </p:sp>
      <p:sp>
        <p:nvSpPr>
          <p:cNvPr id="46" name="Google Shape;46;p6"/>
          <p:cNvSpPr txBox="1"/>
          <p:nvPr>
            <p:ph idx="3" type="body"/>
          </p:nvPr>
        </p:nvSpPr>
        <p:spPr>
          <a:xfrm>
            <a:off x="607224" y="1447800"/>
            <a:ext cx="3931920" cy="34899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/>
          <a:lstStyle>
            <a:lvl1pPr indent="-350520" lvl="0" marL="457200" algn="l">
              <a:spcBef>
                <a:spcPts val="250"/>
              </a:spcBef>
              <a:spcAft>
                <a:spcPts val="0"/>
              </a:spcAft>
              <a:buSzPts val="1920"/>
              <a:buChar char="●"/>
              <a:defRPr sz="2400"/>
            </a:lvl1pPr>
            <a:lvl2pPr indent="-355600" lvl="1" marL="914400" algn="l">
              <a:spcBef>
                <a:spcPts val="250"/>
              </a:spcBef>
              <a:spcAft>
                <a:spcPts val="0"/>
              </a:spcAft>
              <a:buSzPts val="2000"/>
              <a:buChar char="◦"/>
              <a:defRPr sz="2000"/>
            </a:lvl2pPr>
            <a:lvl3pPr indent="-342900" lvl="2" marL="1371600" algn="l">
              <a:spcBef>
                <a:spcPts val="250"/>
              </a:spcBef>
              <a:spcAft>
                <a:spcPts val="0"/>
              </a:spcAft>
              <a:buSzPts val="1800"/>
              <a:buChar char="⚫"/>
              <a:defRPr sz="1800"/>
            </a:lvl3pPr>
            <a:lvl4pPr indent="-342392" lvl="3" marL="1828800" algn="l">
              <a:spcBef>
                <a:spcPts val="230"/>
              </a:spcBef>
              <a:spcAft>
                <a:spcPts val="0"/>
              </a:spcAft>
              <a:buSzPts val="1792"/>
              <a:buChar char="◦"/>
              <a:defRPr sz="1600"/>
            </a:lvl4pPr>
            <a:lvl5pPr indent="-330200" lvl="4" marL="2286000" algn="l">
              <a:spcBef>
                <a:spcPts val="250"/>
              </a:spcBef>
              <a:spcAft>
                <a:spcPts val="0"/>
              </a:spcAft>
              <a:buSzPts val="1600"/>
              <a:buChar char="⚫"/>
              <a:defRPr sz="1600"/>
            </a:lvl5pPr>
            <a:lvl6pPr indent="-342900" lvl="5" marL="27432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spcBef>
                <a:spcPts val="255"/>
              </a:spcBef>
              <a:spcAft>
                <a:spcPts val="0"/>
              </a:spcAft>
              <a:buSzPts val="1800"/>
              <a:buChar char="⚫"/>
              <a:defRPr/>
            </a:lvl7pPr>
            <a:lvl8pPr indent="-342900" lvl="7" marL="36576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spcBef>
                <a:spcPts val="255"/>
              </a:spcBef>
              <a:spcAft>
                <a:spcPts val="0"/>
              </a:spcAft>
              <a:buSzPts val="1800"/>
              <a:buChar char="⚫"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4" type="body"/>
          </p:nvPr>
        </p:nvSpPr>
        <p:spPr>
          <a:xfrm>
            <a:off x="4652169" y="1447800"/>
            <a:ext cx="3931920" cy="34899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/>
          <a:lstStyle>
            <a:lvl1pPr indent="-350520" lvl="0" marL="457200" algn="l">
              <a:spcBef>
                <a:spcPts val="250"/>
              </a:spcBef>
              <a:spcAft>
                <a:spcPts val="0"/>
              </a:spcAft>
              <a:buSzPts val="1920"/>
              <a:buChar char="●"/>
              <a:defRPr sz="2400"/>
            </a:lvl1pPr>
            <a:lvl2pPr indent="-355600" lvl="1" marL="914400" algn="l">
              <a:spcBef>
                <a:spcPts val="250"/>
              </a:spcBef>
              <a:spcAft>
                <a:spcPts val="0"/>
              </a:spcAft>
              <a:buSzPts val="2000"/>
              <a:buChar char="◦"/>
              <a:defRPr sz="2000"/>
            </a:lvl2pPr>
            <a:lvl3pPr indent="-342900" lvl="2" marL="1371600" algn="l">
              <a:spcBef>
                <a:spcPts val="250"/>
              </a:spcBef>
              <a:spcAft>
                <a:spcPts val="0"/>
              </a:spcAft>
              <a:buSzPts val="1800"/>
              <a:buChar char="⚫"/>
              <a:defRPr sz="1800"/>
            </a:lvl3pPr>
            <a:lvl4pPr indent="-342392" lvl="3" marL="1828800" algn="l">
              <a:spcBef>
                <a:spcPts val="230"/>
              </a:spcBef>
              <a:spcAft>
                <a:spcPts val="0"/>
              </a:spcAft>
              <a:buSzPts val="1792"/>
              <a:buChar char="◦"/>
              <a:defRPr sz="1600"/>
            </a:lvl4pPr>
            <a:lvl5pPr indent="-330200" lvl="4" marL="2286000" algn="l">
              <a:spcBef>
                <a:spcPts val="250"/>
              </a:spcBef>
              <a:spcAft>
                <a:spcPts val="0"/>
              </a:spcAft>
              <a:buSzPts val="1600"/>
              <a:buChar char="⚫"/>
              <a:defRPr sz="1600"/>
            </a:lvl5pPr>
            <a:lvl6pPr indent="-342900" lvl="5" marL="27432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spcBef>
                <a:spcPts val="255"/>
              </a:spcBef>
              <a:spcAft>
                <a:spcPts val="0"/>
              </a:spcAft>
              <a:buSzPts val="1800"/>
              <a:buChar char="⚫"/>
              <a:defRPr/>
            </a:lvl7pPr>
            <a:lvl8pPr indent="-342900" lvl="7" marL="36576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spcBef>
                <a:spcPts val="255"/>
              </a:spcBef>
              <a:spcAft>
                <a:spcPts val="0"/>
              </a:spcAft>
              <a:buSzPts val="1800"/>
              <a:buChar char="⚫"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0" type="dt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6"/>
          <p:cNvSpPr txBox="1"/>
          <p:nvPr>
            <p:ph idx="11" type="ftr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6"/>
          <p:cNvSpPr txBox="1"/>
          <p:nvPr>
            <p:ph idx="12" type="sldNum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7"/>
          <p:cNvSpPr txBox="1"/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0" type="dt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1" type="ftr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7"/>
          <p:cNvSpPr txBox="1"/>
          <p:nvPr>
            <p:ph idx="12" type="sldNum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showMasterSp="0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8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fmla="val 2081" name="adj"/>
            </a:avLst>
          </a:prstGeom>
          <a:gradFill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6F6F6"/>
              </a:gs>
              <a:gs pos="100000">
                <a:srgbClr val="D8D8D8"/>
              </a:gs>
            </a:gsLst>
            <a:lin ang="5400000" scaled="0"/>
          </a:gradFill>
          <a:ln cap="rnd" cmpd="sng" w="9525">
            <a:solidFill>
              <a:srgbClr val="A2A0A0"/>
            </a:solidFill>
            <a:prstDash val="solid"/>
            <a:round/>
            <a:headEnd len="sm" w="sm" type="none"/>
            <a:tailEnd len="sm" w="sm" type="none"/>
          </a:ln>
          <a:effectLst>
            <a:outerShdw blurRad="76200" rotWithShape="0" algn="tl" dir="5400000" dist="50800">
              <a:srgbClr val="000000">
                <a:alpha val="2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58" name="Google Shape;58;p8"/>
          <p:cNvSpPr txBox="1"/>
          <p:nvPr>
            <p:ph idx="10" type="dt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8"/>
          <p:cNvSpPr txBox="1"/>
          <p:nvPr>
            <p:ph idx="11" type="ftr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8"/>
          <p:cNvSpPr txBox="1"/>
          <p:nvPr>
            <p:ph idx="12" type="sldNum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 txBox="1"/>
          <p:nvPr>
            <p:ph type="title"/>
          </p:nvPr>
        </p:nvSpPr>
        <p:spPr>
          <a:xfrm>
            <a:off x="5538784" y="533400"/>
            <a:ext cx="29718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Verdana"/>
              <a:buNone/>
              <a:defRPr b="1" sz="2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" type="body"/>
          </p:nvPr>
        </p:nvSpPr>
        <p:spPr>
          <a:xfrm>
            <a:off x="5538847" y="1447802"/>
            <a:ext cx="2971800" cy="4206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91425"/>
          <a:lstStyle>
            <a:lvl1pPr indent="-228600" lvl="0" marL="457200" marR="18288" algn="l">
              <a:spcBef>
                <a:spcPts val="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dk1"/>
                </a:solidFill>
              </a:defRPr>
            </a:lvl1pPr>
            <a:lvl2pPr indent="-228600" lvl="1" marL="914400" algn="l">
              <a:spcBef>
                <a:spcPts val="250"/>
              </a:spcBef>
              <a:spcAft>
                <a:spcPts val="0"/>
              </a:spcAft>
              <a:buSzPts val="1200"/>
              <a:buNone/>
              <a:defRPr sz="1200">
                <a:solidFill>
                  <a:schemeClr val="dk1"/>
                </a:solidFill>
              </a:defRPr>
            </a:lvl2pPr>
            <a:lvl3pPr indent="-228600" lvl="2" marL="1371600" algn="l">
              <a:spcBef>
                <a:spcPts val="250"/>
              </a:spcBef>
              <a:spcAft>
                <a:spcPts val="0"/>
              </a:spcAft>
              <a:buSzPts val="1000"/>
              <a:buNone/>
              <a:defRPr sz="1000">
                <a:solidFill>
                  <a:schemeClr val="dk1"/>
                </a:solidFill>
              </a:defRPr>
            </a:lvl3pPr>
            <a:lvl4pPr indent="-228600" lvl="3" marL="1828800" algn="l">
              <a:spcBef>
                <a:spcPts val="230"/>
              </a:spcBef>
              <a:spcAft>
                <a:spcPts val="0"/>
              </a:spcAft>
              <a:buSzPts val="1008"/>
              <a:buNone/>
              <a:defRPr sz="900">
                <a:solidFill>
                  <a:schemeClr val="dk1"/>
                </a:solidFill>
              </a:defRPr>
            </a:lvl4pPr>
            <a:lvl5pPr indent="-228600" lvl="4" marL="2286000" algn="l">
              <a:spcBef>
                <a:spcPts val="250"/>
              </a:spcBef>
              <a:spcAft>
                <a:spcPts val="0"/>
              </a:spcAft>
              <a:buSzPts val="900"/>
              <a:buNone/>
              <a:defRPr sz="900">
                <a:solidFill>
                  <a:schemeClr val="dk1"/>
                </a:solidFill>
              </a:defRPr>
            </a:lvl5pPr>
            <a:lvl6pPr indent="-342900" lvl="5" marL="27432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spcBef>
                <a:spcPts val="255"/>
              </a:spcBef>
              <a:spcAft>
                <a:spcPts val="0"/>
              </a:spcAft>
              <a:buSzPts val="1800"/>
              <a:buChar char="⚫"/>
              <a:defRPr/>
            </a:lvl7pPr>
            <a:lvl8pPr indent="-342900" lvl="7" marL="36576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spcBef>
                <a:spcPts val="255"/>
              </a:spcBef>
              <a:spcAft>
                <a:spcPts val="0"/>
              </a:spcAft>
              <a:buSzPts val="1800"/>
              <a:buChar char="⚫"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2" type="body"/>
          </p:nvPr>
        </p:nvSpPr>
        <p:spPr>
          <a:xfrm>
            <a:off x="761372" y="930144"/>
            <a:ext cx="4626159" cy="47244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/>
          <a:lstStyle>
            <a:lvl1pPr indent="-370840" lvl="0" marL="457200" algn="l">
              <a:spcBef>
                <a:spcPts val="250"/>
              </a:spcBef>
              <a:spcAft>
                <a:spcPts val="0"/>
              </a:spcAft>
              <a:buSzPts val="2240"/>
              <a:buChar char="●"/>
              <a:defRPr sz="2800">
                <a:solidFill>
                  <a:schemeClr val="dk1"/>
                </a:solidFill>
              </a:defRPr>
            </a:lvl1pPr>
            <a:lvl2pPr indent="-393700" lvl="1" marL="914400" algn="l">
              <a:spcBef>
                <a:spcPts val="250"/>
              </a:spcBef>
              <a:spcAft>
                <a:spcPts val="0"/>
              </a:spcAft>
              <a:buSzPts val="2600"/>
              <a:buChar char="◦"/>
              <a:defRPr sz="2600">
                <a:solidFill>
                  <a:schemeClr val="dk1"/>
                </a:solidFill>
              </a:defRPr>
            </a:lvl2pPr>
            <a:lvl3pPr indent="-381000" lvl="2" marL="1371600" algn="l">
              <a:spcBef>
                <a:spcPts val="250"/>
              </a:spcBef>
              <a:spcAft>
                <a:spcPts val="0"/>
              </a:spcAft>
              <a:buSzPts val="2400"/>
              <a:buChar char="⚫"/>
              <a:defRPr sz="2400">
                <a:solidFill>
                  <a:schemeClr val="dk1"/>
                </a:solidFill>
              </a:defRPr>
            </a:lvl3pPr>
            <a:lvl4pPr indent="-370839" lvl="3" marL="1828800" algn="l">
              <a:spcBef>
                <a:spcPts val="230"/>
              </a:spcBef>
              <a:spcAft>
                <a:spcPts val="0"/>
              </a:spcAft>
              <a:buSzPts val="2240"/>
              <a:buChar char="◦"/>
              <a:defRPr sz="2000">
                <a:solidFill>
                  <a:schemeClr val="dk1"/>
                </a:solidFill>
              </a:defRPr>
            </a:lvl4pPr>
            <a:lvl5pPr indent="-355600" lvl="4" marL="2286000" algn="l">
              <a:spcBef>
                <a:spcPts val="250"/>
              </a:spcBef>
              <a:spcAft>
                <a:spcPts val="0"/>
              </a:spcAft>
              <a:buSzPts val="2000"/>
              <a:buChar char="⚫"/>
              <a:defRPr sz="2000">
                <a:solidFill>
                  <a:schemeClr val="dk1"/>
                </a:solidFill>
              </a:defRPr>
            </a:lvl5pPr>
            <a:lvl6pPr indent="-228600" lvl="5" marL="2743200" algn="l">
              <a:spcBef>
                <a:spcPts val="250"/>
              </a:spcBef>
              <a:spcAft>
                <a:spcPts val="0"/>
              </a:spcAft>
              <a:buSzPts val="1700"/>
              <a:buNone/>
              <a:defRPr/>
            </a:lvl6pPr>
            <a:lvl7pPr indent="-342900" lvl="6" marL="3200400" algn="l">
              <a:spcBef>
                <a:spcPts val="255"/>
              </a:spcBef>
              <a:spcAft>
                <a:spcPts val="0"/>
              </a:spcAft>
              <a:buSzPts val="1800"/>
              <a:buChar char="⚫"/>
              <a:defRPr/>
            </a:lvl7pPr>
            <a:lvl8pPr indent="-342900" lvl="7" marL="36576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spcBef>
                <a:spcPts val="255"/>
              </a:spcBef>
              <a:spcAft>
                <a:spcPts val="0"/>
              </a:spcAft>
              <a:buSzPts val="1800"/>
              <a:buChar char="⚫"/>
              <a:defRPr/>
            </a:lvl9pPr>
          </a:lstStyle>
          <a:p/>
        </p:txBody>
      </p:sp>
      <p:sp>
        <p:nvSpPr>
          <p:cNvPr id="65" name="Google Shape;65;p9"/>
          <p:cNvSpPr txBox="1"/>
          <p:nvPr>
            <p:ph idx="10" type="dt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9"/>
          <p:cNvSpPr txBox="1"/>
          <p:nvPr>
            <p:ph idx="11" type="ftr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9"/>
          <p:cNvSpPr txBox="1"/>
          <p:nvPr>
            <p:ph idx="12" type="sldNum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showMasterSp="0" type="picTx">
  <p:cSld name="PICTURE_WITH_CAPTION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0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fmla="val 2081" name="adj"/>
            </a:avLst>
          </a:prstGeom>
          <a:gradFill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6F6F6"/>
              </a:gs>
              <a:gs pos="100000">
                <a:srgbClr val="D8D8D8"/>
              </a:gs>
            </a:gsLst>
            <a:lin ang="5400000" scaled="0"/>
          </a:gradFill>
          <a:ln cap="rnd" cmpd="sng" w="9525">
            <a:solidFill>
              <a:srgbClr val="A2A0A0"/>
            </a:solidFill>
            <a:prstDash val="solid"/>
            <a:round/>
            <a:headEnd len="sm" w="sm" type="none"/>
            <a:tailEnd len="sm" w="sm" type="none"/>
          </a:ln>
          <a:effectLst>
            <a:outerShdw blurRad="76200" rotWithShape="0" algn="tl" dir="5400000" dist="50800">
              <a:srgbClr val="000000">
                <a:alpha val="2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70" name="Google Shape;70;p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fmla="val 2748" name="adj"/>
            </a:avLst>
          </a:prstGeom>
          <a:solidFill>
            <a:srgbClr val="1C1C1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71" name="Google Shape;71;p10"/>
          <p:cNvSpPr txBox="1"/>
          <p:nvPr>
            <p:ph type="title"/>
          </p:nvPr>
        </p:nvSpPr>
        <p:spPr>
          <a:xfrm>
            <a:off x="457200" y="5012056"/>
            <a:ext cx="8229600" cy="10515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78766F"/>
              </a:buClr>
              <a:buSzPts val="3600"/>
              <a:buFont typeface="Verdana"/>
              <a:buNone/>
              <a:defRPr b="0" sz="3600">
                <a:solidFill>
                  <a:srgbClr val="78766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0"/>
          <p:cNvSpPr txBox="1"/>
          <p:nvPr>
            <p:ph idx="1" type="body"/>
          </p:nvPr>
        </p:nvSpPr>
        <p:spPr>
          <a:xfrm>
            <a:off x="6462712" y="533400"/>
            <a:ext cx="2240280" cy="4211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91425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FFFFFF"/>
                </a:solidFill>
              </a:defRPr>
            </a:lvl1pPr>
            <a:lvl2pPr indent="-304800" lvl="1" marL="914400" algn="l">
              <a:spcBef>
                <a:spcPts val="250"/>
              </a:spcBef>
              <a:spcAft>
                <a:spcPts val="0"/>
              </a:spcAft>
              <a:buSzPts val="1200"/>
              <a:buChar char="◦"/>
              <a:defRPr sz="1200">
                <a:solidFill>
                  <a:srgbClr val="FFFFFF"/>
                </a:solidFill>
              </a:defRPr>
            </a:lvl2pPr>
            <a:lvl3pPr indent="-292100" lvl="2" marL="1371600" algn="l">
              <a:spcBef>
                <a:spcPts val="250"/>
              </a:spcBef>
              <a:spcAft>
                <a:spcPts val="0"/>
              </a:spcAft>
              <a:buSzPts val="1000"/>
              <a:buChar char="⚫"/>
              <a:defRPr sz="1000">
                <a:solidFill>
                  <a:srgbClr val="FFFFFF"/>
                </a:solidFill>
              </a:defRPr>
            </a:lvl3pPr>
            <a:lvl4pPr indent="-292608" lvl="3" marL="1828800" algn="l">
              <a:spcBef>
                <a:spcPts val="230"/>
              </a:spcBef>
              <a:spcAft>
                <a:spcPts val="0"/>
              </a:spcAft>
              <a:buSzPts val="1008"/>
              <a:buChar char="◦"/>
              <a:defRPr sz="900">
                <a:solidFill>
                  <a:srgbClr val="FFFFFF"/>
                </a:solidFill>
              </a:defRPr>
            </a:lvl4pPr>
            <a:lvl5pPr indent="-285750" lvl="4" marL="2286000" algn="l">
              <a:spcBef>
                <a:spcPts val="250"/>
              </a:spcBef>
              <a:spcAft>
                <a:spcPts val="0"/>
              </a:spcAft>
              <a:buSzPts val="900"/>
              <a:buChar char="⚫"/>
              <a:defRPr sz="900">
                <a:solidFill>
                  <a:srgbClr val="FFFFFF"/>
                </a:solidFill>
              </a:defRPr>
            </a:lvl5pPr>
            <a:lvl6pPr indent="-342900" lvl="5" marL="27432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spcBef>
                <a:spcPts val="255"/>
              </a:spcBef>
              <a:spcAft>
                <a:spcPts val="0"/>
              </a:spcAft>
              <a:buSzPts val="1800"/>
              <a:buChar char="⚫"/>
              <a:defRPr/>
            </a:lvl7pPr>
            <a:lvl8pPr indent="-342900" lvl="7" marL="36576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spcBef>
                <a:spcPts val="255"/>
              </a:spcBef>
              <a:spcAft>
                <a:spcPts val="0"/>
              </a:spcAft>
              <a:buSzPts val="1800"/>
              <a:buChar char="⚫"/>
              <a:defRPr/>
            </a:lvl9pPr>
          </a:lstStyle>
          <a:p/>
        </p:txBody>
      </p:sp>
      <p:sp>
        <p:nvSpPr>
          <p:cNvPr id="73" name="Google Shape;73;p10"/>
          <p:cNvSpPr txBox="1"/>
          <p:nvPr>
            <p:ph idx="10" type="dt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0"/>
          <p:cNvSpPr txBox="1"/>
          <p:nvPr>
            <p:ph idx="11" type="ftr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0"/>
          <p:cNvSpPr txBox="1"/>
          <p:nvPr>
            <p:ph idx="12" type="sldNum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6" name="Google Shape;76;p10"/>
          <p:cNvSpPr/>
          <p:nvPr>
            <p:ph idx="2" type="pic"/>
          </p:nvPr>
        </p:nvSpPr>
        <p:spPr>
          <a:xfrm>
            <a:off x="421480" y="435768"/>
            <a:ext cx="5925312" cy="4343400"/>
          </a:xfrm>
          <a:prstGeom prst="snipRoundRect">
            <a:avLst>
              <a:gd fmla="val 1040" name="adj1"/>
              <a:gd fmla="val 0" name="adj2"/>
            </a:avLst>
          </a:prstGeom>
          <a:solidFill>
            <a:srgbClr val="4F4D49"/>
          </a:solidFill>
          <a:ln>
            <a:noFill/>
          </a:ln>
        </p:spPr>
        <p:txBody>
          <a:bodyPr anchorCtr="0" anchor="t" bIns="45700" lIns="182875" spcFirstLastPara="1" rIns="91425" wrap="square" tIns="91425"/>
          <a:lstStyle>
            <a:lvl1pPr lvl="0" marR="0" rtl="0" algn="l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None/>
              <a:defRPr b="0" i="0" sz="3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Char char="◦"/>
              <a:defRPr b="0" i="0" sz="2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spcBef>
                <a:spcPts val="250"/>
              </a:spcBef>
              <a:spcAft>
                <a:spcPts val="0"/>
              </a:spcAft>
              <a:buClr>
                <a:srgbClr val="EF323E"/>
              </a:buClr>
              <a:buSzPts val="2200"/>
              <a:buFont typeface="Noto Sans Symbols"/>
              <a:buChar char="⚫"/>
              <a:defRPr b="0" i="0" sz="2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spcBef>
                <a:spcPts val="230"/>
              </a:spcBef>
              <a:spcAft>
                <a:spcPts val="0"/>
              </a:spcAft>
              <a:buClr>
                <a:srgbClr val="EF323E"/>
              </a:buClr>
              <a:buSzPts val="2128"/>
              <a:buFont typeface="Verdana"/>
              <a:buChar char="◦"/>
              <a:defRPr b="0" i="0" sz="19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spcBef>
                <a:spcPts val="250"/>
              </a:spcBef>
              <a:spcAft>
                <a:spcPts val="0"/>
              </a:spcAft>
              <a:buClr>
                <a:srgbClr val="4882BE"/>
              </a:buClr>
              <a:buSzPts val="180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spcBef>
                <a:spcPts val="250"/>
              </a:spcBef>
              <a:spcAft>
                <a:spcPts val="0"/>
              </a:spcAft>
              <a:buClr>
                <a:srgbClr val="4882BE"/>
              </a:buClr>
              <a:buSzPts val="1700"/>
              <a:buFont typeface="Verdana"/>
              <a:buChar char="◦"/>
              <a:defRPr b="0" i="0" sz="17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spcBef>
                <a:spcPts val="255"/>
              </a:spcBef>
              <a:spcAft>
                <a:spcPts val="0"/>
              </a:spcAft>
              <a:buClr>
                <a:srgbClr val="4882BE"/>
              </a:buClr>
              <a:buSzPts val="1500"/>
              <a:buFont typeface="Noto Sans Symbols"/>
              <a:buChar char="⚫"/>
              <a:defRPr b="0" i="0" sz="15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spcBef>
                <a:spcPts val="257"/>
              </a:spcBef>
              <a:spcAft>
                <a:spcPts val="0"/>
              </a:spcAft>
              <a:buClr>
                <a:srgbClr val="4882BE"/>
              </a:buClr>
              <a:buSzPts val="1500"/>
              <a:buFont typeface="Verdana"/>
              <a:buChar char="◦"/>
              <a:defRPr b="0" i="0" sz="15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spcBef>
                <a:spcPts val="255"/>
              </a:spcBef>
              <a:spcAft>
                <a:spcPts val="0"/>
              </a:spcAft>
              <a:buClr>
                <a:srgbClr val="4882BE"/>
              </a:buClr>
              <a:buSzPts val="1500"/>
              <a:buFont typeface="Noto Sans Symbols"/>
              <a:buChar char="⚫"/>
              <a:defRPr b="0" i="0" sz="15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2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fmla="val 2081" name="adj"/>
            </a:avLst>
          </a:prstGeom>
          <a:gradFill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6F6F6"/>
              </a:gs>
              <a:gs pos="100000">
                <a:srgbClr val="D8D8D8"/>
              </a:gs>
            </a:gsLst>
            <a:lin ang="5400000" scaled="0"/>
          </a:gradFill>
          <a:ln cap="rnd" cmpd="sng" w="9525">
            <a:solidFill>
              <a:srgbClr val="A2A0A0"/>
            </a:solidFill>
            <a:prstDash val="solid"/>
            <a:round/>
            <a:headEnd len="sm" w="sm" type="none"/>
            <a:tailEnd len="sm" w="sm" type="none"/>
          </a:ln>
          <a:effectLst>
            <a:outerShdw blurRad="76200" rotWithShape="0" algn="tl" dir="5400000" dist="50800">
              <a:srgbClr val="000000">
                <a:alpha val="2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7" name="Google Shape;7;p1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fmla="val 2127" name="adj"/>
            </a:avLst>
          </a:prstGeom>
          <a:gradFill>
            <a:gsLst>
              <a:gs pos="0">
                <a:schemeClr val="lt1"/>
              </a:gs>
              <a:gs pos="55000">
                <a:srgbClr val="DFDFDF"/>
              </a:gs>
              <a:gs pos="100000">
                <a:srgbClr val="9E9E9E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8" name="Google Shape;8;p1"/>
          <p:cNvSpPr txBox="1"/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3600"/>
              <a:buFont typeface="Verdana"/>
              <a:buNone/>
              <a:defRPr b="1" i="0" sz="3600" u="none" cap="none" strike="noStrike">
                <a:solidFill>
                  <a:srgbClr val="FF8C3C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" name="Google Shape;9;p1"/>
          <p:cNvSpPr txBox="1"/>
          <p:nvPr>
            <p:ph idx="1" type="body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/>
          <a:lstStyle>
            <a:lvl1pPr indent="-370840" lvl="0" marL="457200" marR="0" rtl="0" algn="l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  <a:defRPr b="0" i="0" sz="2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381000" lvl="1" marL="914400" marR="0" rtl="0" algn="l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Char char="◦"/>
              <a:defRPr b="0" i="0" sz="2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368300" lvl="2" marL="1371600" marR="0" rtl="0" algn="l">
              <a:spcBef>
                <a:spcPts val="250"/>
              </a:spcBef>
              <a:spcAft>
                <a:spcPts val="0"/>
              </a:spcAft>
              <a:buClr>
                <a:srgbClr val="EF323E"/>
              </a:buClr>
              <a:buSzPts val="2200"/>
              <a:buFont typeface="Noto Sans Symbols"/>
              <a:buChar char="⚫"/>
              <a:defRPr b="0" i="0" sz="2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363728" lvl="3" marL="1828800" marR="0" rtl="0" algn="l">
              <a:spcBef>
                <a:spcPts val="230"/>
              </a:spcBef>
              <a:spcAft>
                <a:spcPts val="0"/>
              </a:spcAft>
              <a:buClr>
                <a:srgbClr val="EF323E"/>
              </a:buClr>
              <a:buSzPts val="2128"/>
              <a:buFont typeface="Verdana"/>
              <a:buChar char="◦"/>
              <a:defRPr b="0" i="0" sz="19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342900" lvl="4" marL="2286000" marR="0" rtl="0" algn="l">
              <a:spcBef>
                <a:spcPts val="250"/>
              </a:spcBef>
              <a:spcAft>
                <a:spcPts val="0"/>
              </a:spcAft>
              <a:buClr>
                <a:srgbClr val="4882BE"/>
              </a:buClr>
              <a:buSzPts val="180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336550" lvl="5" marL="2743200" marR="0" rtl="0" algn="l">
              <a:spcBef>
                <a:spcPts val="250"/>
              </a:spcBef>
              <a:spcAft>
                <a:spcPts val="0"/>
              </a:spcAft>
              <a:buClr>
                <a:srgbClr val="4882BE"/>
              </a:buClr>
              <a:buSzPts val="1700"/>
              <a:buFont typeface="Verdana"/>
              <a:buChar char="◦"/>
              <a:defRPr b="0" i="0" sz="17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323850" lvl="6" marL="3200400" marR="0" rtl="0" algn="l">
              <a:spcBef>
                <a:spcPts val="255"/>
              </a:spcBef>
              <a:spcAft>
                <a:spcPts val="0"/>
              </a:spcAft>
              <a:buClr>
                <a:srgbClr val="4882BE"/>
              </a:buClr>
              <a:buSzPts val="1500"/>
              <a:buFont typeface="Noto Sans Symbols"/>
              <a:buChar char="⚫"/>
              <a:defRPr b="0" i="0" sz="15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323850" lvl="7" marL="3657600" marR="0" rtl="0" algn="l">
              <a:spcBef>
                <a:spcPts val="257"/>
              </a:spcBef>
              <a:spcAft>
                <a:spcPts val="0"/>
              </a:spcAft>
              <a:buClr>
                <a:srgbClr val="4882BE"/>
              </a:buClr>
              <a:buSzPts val="1500"/>
              <a:buFont typeface="Verdana"/>
              <a:buChar char="◦"/>
              <a:defRPr b="0" i="0" sz="15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323850" lvl="8" marL="4114800" marR="0" rtl="0" algn="l">
              <a:spcBef>
                <a:spcPts val="255"/>
              </a:spcBef>
              <a:spcAft>
                <a:spcPts val="0"/>
              </a:spcAft>
              <a:buClr>
                <a:srgbClr val="4882BE"/>
              </a:buClr>
              <a:buSzPts val="1500"/>
              <a:buFont typeface="Noto Sans Symbols"/>
              <a:buChar char="⚫"/>
              <a:defRPr b="0" i="0" sz="15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0" type="dt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1" type="ftr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2" type="sldNum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A5A29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3"/>
          <p:cNvSpPr txBox="1"/>
          <p:nvPr>
            <p:ph type="ctrTitle"/>
          </p:nvPr>
        </p:nvSpPr>
        <p:spPr>
          <a:xfrm>
            <a:off x="722376" y="1820206"/>
            <a:ext cx="77724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4500"/>
              <a:buFont typeface="Verdana"/>
              <a:buNone/>
            </a:pPr>
            <a:r>
              <a:rPr lang="en-US"/>
              <a:t>Chapter 6 sec 1</a:t>
            </a:r>
            <a:endParaRPr/>
          </a:p>
        </p:txBody>
      </p:sp>
      <p:sp>
        <p:nvSpPr>
          <p:cNvPr id="94" name="Google Shape;94;p13"/>
          <p:cNvSpPr txBox="1"/>
          <p:nvPr>
            <p:ph idx="1" type="subTitle"/>
          </p:nvPr>
        </p:nvSpPr>
        <p:spPr>
          <a:xfrm>
            <a:off x="722376" y="3685032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0">
            <a:noAutofit/>
          </a:bodyPr>
          <a:lstStyle/>
          <a:p>
            <a:pPr indent="0" lvl="0" marL="36576" rtl="0" algn="r"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US"/>
              <a:t>Changes in Market Equilibrium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1500">
        <p:fade thruBlk="1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2"/>
          <p:cNvSpPr txBox="1"/>
          <p:nvPr>
            <p:ph type="title"/>
          </p:nvPr>
        </p:nvSpPr>
        <p:spPr>
          <a:xfrm>
            <a:off x="502920" y="4983480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3600"/>
              <a:buFont typeface="Verdana"/>
              <a:buNone/>
            </a:pPr>
            <a:r>
              <a:rPr lang="en-US"/>
              <a:t>III.  Price Ceilings</a:t>
            </a:r>
            <a:endParaRPr/>
          </a:p>
        </p:txBody>
      </p:sp>
      <p:sp>
        <p:nvSpPr>
          <p:cNvPr id="145" name="Google Shape;145;p22"/>
          <p:cNvSpPr txBox="1"/>
          <p:nvPr>
            <p:ph idx="1" type="body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Autofit/>
          </a:bodyPr>
          <a:lstStyle/>
          <a:p>
            <a:pPr indent="-265176" lvl="0" marL="265176" rtl="0" algn="l">
              <a:spcBef>
                <a:spcPts val="0"/>
              </a:spcBef>
              <a:spcAft>
                <a:spcPts val="0"/>
              </a:spcAft>
              <a:buSzPts val="2240"/>
              <a:buChar char="●"/>
            </a:pPr>
            <a:r>
              <a:rPr lang="en-US"/>
              <a:t>A.  Price Ceiling:  maximum price set by law that sellers can charge for a good or service</a:t>
            </a:r>
            <a:endParaRPr/>
          </a:p>
          <a:p>
            <a:pPr indent="-201168" lvl="1" marL="548640" rtl="0" algn="l">
              <a:spcBef>
                <a:spcPts val="250"/>
              </a:spcBef>
              <a:spcAft>
                <a:spcPts val="0"/>
              </a:spcAft>
              <a:buSzPts val="2400"/>
              <a:buChar char="◦"/>
            </a:pPr>
            <a:r>
              <a:rPr lang="en-US"/>
              <a:t>1.  Placed on goods considered essential and may become too </a:t>
            </a:r>
            <a:r>
              <a:rPr lang="en-US"/>
              <a:t>pricey</a:t>
            </a:r>
            <a:r>
              <a:rPr lang="en-US"/>
              <a:t> for some to buy</a:t>
            </a:r>
            <a:endParaRPr/>
          </a:p>
          <a:p>
            <a:pPr indent="-182879" lvl="2" marL="786384" rtl="0" algn="l">
              <a:spcBef>
                <a:spcPts val="250"/>
              </a:spcBef>
              <a:spcAft>
                <a:spcPts val="0"/>
              </a:spcAft>
              <a:buSzPts val="2200"/>
              <a:buChar char="⚫"/>
            </a:pPr>
            <a:r>
              <a:rPr lang="en-US"/>
              <a:t>Rent Control</a:t>
            </a:r>
            <a:endParaRPr/>
          </a:p>
          <a:p>
            <a:pPr indent="-182879" lvl="2" marL="786384" rtl="0" algn="l">
              <a:spcBef>
                <a:spcPts val="250"/>
              </a:spcBef>
              <a:spcAft>
                <a:spcPts val="0"/>
              </a:spcAft>
              <a:buSzPts val="2200"/>
              <a:buChar char="⚫"/>
            </a:pPr>
            <a:r>
              <a:rPr lang="en-US"/>
              <a:t>Allows people to live in an area they might not have normally been able to afford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1500">
        <p:fade thruBlk="1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3"/>
          <p:cNvSpPr txBox="1"/>
          <p:nvPr>
            <p:ph type="title"/>
          </p:nvPr>
        </p:nvSpPr>
        <p:spPr>
          <a:xfrm>
            <a:off x="502920" y="4983480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3600"/>
              <a:buFont typeface="Verdana"/>
              <a:buNone/>
            </a:pPr>
            <a:r>
              <a:t/>
            </a:r>
            <a:endParaRPr/>
          </a:p>
        </p:txBody>
      </p:sp>
      <p:sp>
        <p:nvSpPr>
          <p:cNvPr id="151" name="Google Shape;151;p23"/>
          <p:cNvSpPr txBox="1"/>
          <p:nvPr>
            <p:ph idx="1" type="body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Autofit/>
          </a:bodyPr>
          <a:lstStyle/>
          <a:p>
            <a:pPr indent="-265176" lvl="0" marL="265176" rtl="0" algn="l">
              <a:spcBef>
                <a:spcPts val="0"/>
              </a:spcBef>
              <a:spcAft>
                <a:spcPts val="0"/>
              </a:spcAft>
              <a:buSzPts val="2240"/>
              <a:buChar char="●"/>
            </a:pPr>
            <a:r>
              <a:rPr lang="en-US"/>
              <a:t>B.  Costs of a price </a:t>
            </a:r>
            <a:r>
              <a:rPr lang="en-US"/>
              <a:t>ceiling</a:t>
            </a:r>
            <a:endParaRPr/>
          </a:p>
          <a:p>
            <a:pPr indent="-201168" lvl="1" marL="548640" rtl="0" algn="l">
              <a:spcBef>
                <a:spcPts val="250"/>
              </a:spcBef>
              <a:spcAft>
                <a:spcPts val="0"/>
              </a:spcAft>
              <a:buSzPts val="2400"/>
              <a:buChar char="◦"/>
            </a:pPr>
            <a:r>
              <a:rPr lang="en-US"/>
              <a:t>1.  Some people still go without</a:t>
            </a:r>
            <a:endParaRPr/>
          </a:p>
          <a:p>
            <a:pPr indent="-182879" lvl="2" marL="786384" rtl="0" algn="l">
              <a:spcBef>
                <a:spcPts val="250"/>
              </a:spcBef>
              <a:spcAft>
                <a:spcPts val="0"/>
              </a:spcAft>
              <a:buSzPts val="2200"/>
              <a:buChar char="⚫"/>
            </a:pPr>
            <a:r>
              <a:rPr lang="en-US"/>
              <a:t>Ceilings are meant to help the ones who are in the most need</a:t>
            </a:r>
            <a:endParaRPr/>
          </a:p>
          <a:p>
            <a:pPr indent="-201168" lvl="1" marL="548640" rtl="0" algn="l">
              <a:spcBef>
                <a:spcPts val="250"/>
              </a:spcBef>
              <a:spcAft>
                <a:spcPts val="0"/>
              </a:spcAft>
              <a:buSzPts val="2400"/>
              <a:buChar char="◦"/>
            </a:pPr>
            <a:r>
              <a:rPr lang="en-US"/>
              <a:t>2.  Leads to bribery, discrimination by landlords, waiting lists, luck or inheritance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1500">
        <p:fade thruBlk="1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4"/>
          <p:cNvSpPr txBox="1"/>
          <p:nvPr>
            <p:ph type="title"/>
          </p:nvPr>
        </p:nvSpPr>
        <p:spPr>
          <a:xfrm>
            <a:off x="502920" y="4983480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3600"/>
              <a:buFont typeface="Verdana"/>
              <a:buNone/>
            </a:pPr>
            <a:r>
              <a:rPr lang="en-US"/>
              <a:t>IV.  Price Floors</a:t>
            </a:r>
            <a:endParaRPr/>
          </a:p>
        </p:txBody>
      </p:sp>
      <p:sp>
        <p:nvSpPr>
          <p:cNvPr id="157" name="Google Shape;157;p24"/>
          <p:cNvSpPr txBox="1"/>
          <p:nvPr>
            <p:ph idx="1" type="body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Autofit/>
          </a:bodyPr>
          <a:lstStyle/>
          <a:p>
            <a:pPr indent="-265176" lvl="0" marL="265176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72"/>
              <a:buChar char="●"/>
            </a:pPr>
            <a:r>
              <a:rPr lang="en-US" sz="2590"/>
              <a:t>A.  Price Floors:  minimum price set by the government that must be paid for a good or service</a:t>
            </a:r>
            <a:endParaRPr/>
          </a:p>
          <a:p>
            <a:pPr indent="-265176" lvl="0" marL="265176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72"/>
              <a:buChar char="●"/>
            </a:pPr>
            <a:r>
              <a:rPr lang="en-US" sz="2590"/>
              <a:t>B.  Minimum Wage:  the minimum price that an employer can pay a worker for an hour of labor</a:t>
            </a:r>
            <a:endParaRPr/>
          </a:p>
          <a:p>
            <a:pPr indent="-201168" lvl="1" marL="54864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220"/>
              <a:buChar char="◦"/>
            </a:pPr>
            <a:r>
              <a:rPr lang="en-US" sz="2220"/>
              <a:t>1.  States can set theirs higher</a:t>
            </a:r>
            <a:endParaRPr/>
          </a:p>
          <a:p>
            <a:pPr indent="-201168" lvl="1" marL="54864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220"/>
              <a:buChar char="◦"/>
            </a:pPr>
            <a:r>
              <a:rPr lang="en-US" sz="2220"/>
              <a:t>2. Full time work at min. wage will not earn enough money to keep you out of poverty</a:t>
            </a:r>
            <a:endParaRPr/>
          </a:p>
          <a:p>
            <a:pPr indent="-201168" lvl="1" marL="54864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220"/>
              <a:buChar char="◦"/>
            </a:pPr>
            <a:r>
              <a:rPr lang="en-US" sz="2220"/>
              <a:t>3.  If min. wage is too high business won’t be able to higher as many workers   </a:t>
            </a:r>
            <a:endParaRPr sz="2220"/>
          </a:p>
        </p:txBody>
      </p:sp>
    </p:spTree>
  </p:cSld>
  <p:clrMapOvr>
    <a:masterClrMapping/>
  </p:clrMapOvr>
  <mc:AlternateContent>
    <mc:Choice Requires="p14">
      <p:transition spd="slow" p14:dur="1500">
        <p:fade thruBlk="1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5"/>
          <p:cNvSpPr txBox="1"/>
          <p:nvPr>
            <p:ph type="title"/>
          </p:nvPr>
        </p:nvSpPr>
        <p:spPr>
          <a:xfrm>
            <a:off x="502920" y="4983480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3600"/>
              <a:buFont typeface="Verdana"/>
              <a:buNone/>
            </a:pPr>
            <a:r>
              <a:t/>
            </a:r>
            <a:endParaRPr/>
          </a:p>
        </p:txBody>
      </p:sp>
      <p:sp>
        <p:nvSpPr>
          <p:cNvPr id="163" name="Google Shape;163;p25"/>
          <p:cNvSpPr txBox="1"/>
          <p:nvPr>
            <p:ph idx="1" type="body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Autofit/>
          </a:bodyPr>
          <a:lstStyle/>
          <a:p>
            <a:pPr indent="-265176" lvl="0" marL="265176" rtl="0" algn="l">
              <a:spcBef>
                <a:spcPts val="0"/>
              </a:spcBef>
              <a:spcAft>
                <a:spcPts val="0"/>
              </a:spcAft>
              <a:buSzPts val="2240"/>
              <a:buChar char="●"/>
            </a:pPr>
            <a:r>
              <a:rPr lang="en-US"/>
              <a:t>C.  Price Support in Agriculture</a:t>
            </a:r>
            <a:endParaRPr/>
          </a:p>
          <a:p>
            <a:pPr indent="-201168" lvl="1" marL="548640" rtl="0" algn="l">
              <a:spcBef>
                <a:spcPts val="250"/>
              </a:spcBef>
              <a:spcAft>
                <a:spcPts val="0"/>
              </a:spcAft>
              <a:buSzPts val="2400"/>
              <a:buChar char="◦"/>
            </a:pPr>
            <a:r>
              <a:rPr lang="en-US"/>
              <a:t>1.  Price control is set for farm commodities</a:t>
            </a:r>
            <a:endParaRPr/>
          </a:p>
          <a:p>
            <a:pPr indent="-201168" lvl="1" marL="548640" rtl="0" algn="l">
              <a:spcBef>
                <a:spcPts val="250"/>
              </a:spcBef>
              <a:spcAft>
                <a:spcPts val="0"/>
              </a:spcAft>
              <a:buSzPts val="2400"/>
              <a:buChar char="◦"/>
            </a:pPr>
            <a:r>
              <a:rPr lang="en-US"/>
              <a:t>2.  Provide emergency assistance to farmers 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1500">
        <p:fade thruBlk="1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4"/>
          <p:cNvSpPr txBox="1"/>
          <p:nvPr>
            <p:ph type="title"/>
          </p:nvPr>
        </p:nvSpPr>
        <p:spPr>
          <a:xfrm>
            <a:off x="502920" y="4983480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3600"/>
              <a:buFont typeface="Verdana"/>
              <a:buNone/>
            </a:pPr>
            <a:r>
              <a:rPr lang="en-US"/>
              <a:t>I.  Balancing the Market</a:t>
            </a:r>
            <a:endParaRPr/>
          </a:p>
        </p:txBody>
      </p:sp>
      <p:sp>
        <p:nvSpPr>
          <p:cNvPr id="100" name="Google Shape;100;p14"/>
          <p:cNvSpPr txBox="1"/>
          <p:nvPr>
            <p:ph idx="1" type="body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Autofit/>
          </a:bodyPr>
          <a:lstStyle/>
          <a:p>
            <a:pPr indent="-265176" lvl="0" marL="265176" rtl="0" algn="l">
              <a:spcBef>
                <a:spcPts val="0"/>
              </a:spcBef>
              <a:spcAft>
                <a:spcPts val="0"/>
              </a:spcAft>
              <a:buSzPts val="2240"/>
              <a:buChar char="●"/>
            </a:pPr>
            <a:r>
              <a:rPr lang="en-US"/>
              <a:t>A.  Defining Equilibrium</a:t>
            </a:r>
            <a:endParaRPr/>
          </a:p>
          <a:p>
            <a:pPr indent="-201168" lvl="1" marL="548640" rtl="0" algn="l">
              <a:spcBef>
                <a:spcPts val="250"/>
              </a:spcBef>
              <a:spcAft>
                <a:spcPts val="0"/>
              </a:spcAft>
              <a:buSzPts val="2400"/>
              <a:buChar char="◦"/>
            </a:pPr>
            <a:r>
              <a:rPr lang="en-US"/>
              <a:t>1.  Equilibrium:  point of balance between price and quantity</a:t>
            </a:r>
            <a:endParaRPr/>
          </a:p>
          <a:p>
            <a:pPr indent="-182879" lvl="2" marL="786384" rtl="0" algn="l">
              <a:spcBef>
                <a:spcPts val="250"/>
              </a:spcBef>
              <a:spcAft>
                <a:spcPts val="0"/>
              </a:spcAft>
              <a:buSzPts val="2200"/>
              <a:buChar char="⚫"/>
            </a:pPr>
            <a:r>
              <a:rPr lang="en-US"/>
              <a:t>Point where the supply and demand come together at the same price</a:t>
            </a:r>
            <a:endParaRPr/>
          </a:p>
          <a:p>
            <a:pPr indent="-201168" lvl="1" marL="548640" rtl="0" algn="l">
              <a:spcBef>
                <a:spcPts val="250"/>
              </a:spcBef>
              <a:spcAft>
                <a:spcPts val="0"/>
              </a:spcAft>
              <a:buSzPts val="2400"/>
              <a:buChar char="◦"/>
            </a:pPr>
            <a:r>
              <a:rPr lang="en-US"/>
              <a:t>2.  Equilibrium occurs only at one price and one quantity</a:t>
            </a:r>
            <a:endParaRPr/>
          </a:p>
          <a:p>
            <a:pPr indent="-182879" lvl="2" marL="786384" rtl="0" algn="l">
              <a:spcBef>
                <a:spcPts val="250"/>
              </a:spcBef>
              <a:spcAft>
                <a:spcPts val="0"/>
              </a:spcAft>
              <a:buSzPts val="2200"/>
              <a:buChar char="⚫"/>
            </a:pPr>
            <a:r>
              <a:rPr lang="en-US"/>
              <a:t>This means there is enough supply and producers will have enough people buying their products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1500">
        <p:fade thruBlk="1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5"/>
          <p:cNvSpPr txBox="1"/>
          <p:nvPr>
            <p:ph type="title"/>
          </p:nvPr>
        </p:nvSpPr>
        <p:spPr>
          <a:xfrm>
            <a:off x="502920" y="4983480"/>
            <a:ext cx="8184000" cy="10515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Things to </a:t>
            </a:r>
            <a:r>
              <a:rPr lang="en-US"/>
              <a:t>Remember</a:t>
            </a:r>
            <a:endParaRPr/>
          </a:p>
        </p:txBody>
      </p:sp>
      <p:sp>
        <p:nvSpPr>
          <p:cNvPr id="106" name="Google Shape;106;p15"/>
          <p:cNvSpPr txBox="1"/>
          <p:nvPr>
            <p:ph idx="1" type="body"/>
          </p:nvPr>
        </p:nvSpPr>
        <p:spPr>
          <a:xfrm>
            <a:off x="502920" y="530352"/>
            <a:ext cx="8184000" cy="4188000"/>
          </a:xfrm>
          <a:prstGeom prst="rect">
            <a:avLst/>
          </a:prstGeom>
        </p:spPr>
        <p:txBody>
          <a:bodyPr anchorCtr="0" anchor="t" bIns="45700" lIns="18287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250"/>
              </a:spcBef>
              <a:spcAft>
                <a:spcPts val="0"/>
              </a:spcAft>
              <a:buNone/>
            </a:pPr>
            <a:r>
              <a:rPr lang="en-US"/>
              <a:t>-Demand schedule shows how much </a:t>
            </a:r>
            <a:r>
              <a:rPr lang="en-US"/>
              <a:t>consumers</a:t>
            </a:r>
            <a:r>
              <a:rPr lang="en-US"/>
              <a:t> are willing to buy at various prices</a:t>
            </a:r>
            <a:endParaRPr/>
          </a:p>
          <a:p>
            <a:pPr indent="0" lvl="0" marL="457200" rtl="0" algn="l">
              <a:spcBef>
                <a:spcPts val="250"/>
              </a:spcBef>
              <a:spcAft>
                <a:spcPts val="0"/>
              </a:spcAft>
              <a:buNone/>
            </a:pPr>
            <a:r>
              <a:rPr lang="en-US"/>
              <a:t>-Supply schedule shows how much sellers are willing to sell at various prices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Google Shape;111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6825" y="445975"/>
            <a:ext cx="8106200" cy="5988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7"/>
          <p:cNvSpPr txBox="1"/>
          <p:nvPr>
            <p:ph type="title"/>
          </p:nvPr>
        </p:nvSpPr>
        <p:spPr>
          <a:xfrm>
            <a:off x="502920" y="4983480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3600"/>
              <a:buFont typeface="Verdana"/>
              <a:buNone/>
            </a:pPr>
            <a:r>
              <a:t/>
            </a:r>
            <a:endParaRPr/>
          </a:p>
        </p:txBody>
      </p:sp>
      <p:sp>
        <p:nvSpPr>
          <p:cNvPr id="117" name="Google Shape;117;p17"/>
          <p:cNvSpPr txBox="1"/>
          <p:nvPr>
            <p:ph idx="1" type="body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Autofit/>
          </a:bodyPr>
          <a:lstStyle/>
          <a:p>
            <a:pPr indent="-265176" lvl="0" marL="265176" rtl="0" algn="l">
              <a:spcBef>
                <a:spcPts val="0"/>
              </a:spcBef>
              <a:spcAft>
                <a:spcPts val="0"/>
              </a:spcAft>
              <a:buSzPts val="2240"/>
              <a:buChar char="●"/>
            </a:pPr>
            <a:r>
              <a:rPr lang="en-US"/>
              <a:t>B.  Graphing Equilibrium </a:t>
            </a:r>
            <a:endParaRPr/>
          </a:p>
          <a:p>
            <a:pPr indent="-201168" lvl="1" marL="548640" rtl="0" algn="l">
              <a:spcBef>
                <a:spcPts val="250"/>
              </a:spcBef>
              <a:spcAft>
                <a:spcPts val="0"/>
              </a:spcAft>
              <a:buSzPts val="2400"/>
              <a:buChar char="◦"/>
            </a:pPr>
            <a:r>
              <a:rPr lang="en-US"/>
              <a:t>1.  Combine the demand curve and the supply curve into one graph</a:t>
            </a:r>
            <a:endParaRPr/>
          </a:p>
          <a:p>
            <a:pPr indent="-201168" lvl="1" marL="548640" rtl="0" algn="l">
              <a:spcBef>
                <a:spcPts val="250"/>
              </a:spcBef>
              <a:spcAft>
                <a:spcPts val="0"/>
              </a:spcAft>
              <a:buSzPts val="2400"/>
              <a:buChar char="◦"/>
            </a:pPr>
            <a:r>
              <a:rPr lang="en-US"/>
              <a:t>2.  Equilibrium point is where the two curves cross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1500">
        <p:fade thruBlk="1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Google Shape;122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8425" y="375850"/>
            <a:ext cx="8597026" cy="6156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/>
          <p:nvPr>
            <p:ph type="title"/>
          </p:nvPr>
        </p:nvSpPr>
        <p:spPr>
          <a:xfrm>
            <a:off x="502920" y="4983480"/>
            <a:ext cx="8184000" cy="10515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Things to </a:t>
            </a:r>
            <a:r>
              <a:rPr lang="en-US"/>
              <a:t>remember</a:t>
            </a:r>
            <a:r>
              <a:rPr lang="en-US"/>
              <a:t> part II</a:t>
            </a:r>
            <a:endParaRPr/>
          </a:p>
        </p:txBody>
      </p:sp>
      <p:sp>
        <p:nvSpPr>
          <p:cNvPr id="128" name="Google Shape;128;p19"/>
          <p:cNvSpPr txBox="1"/>
          <p:nvPr>
            <p:ph idx="1" type="body"/>
          </p:nvPr>
        </p:nvSpPr>
        <p:spPr>
          <a:xfrm>
            <a:off x="502920" y="530352"/>
            <a:ext cx="8184000" cy="4188000"/>
          </a:xfrm>
          <a:prstGeom prst="rect">
            <a:avLst/>
          </a:prstGeom>
        </p:spPr>
        <p:txBody>
          <a:bodyPr anchorCtr="0" anchor="t" bIns="45700" lIns="182875" spcFirstLastPara="1" rIns="91425" wrap="square" tIns="91425">
            <a:noAutofit/>
          </a:bodyPr>
          <a:lstStyle/>
          <a:p>
            <a:pPr indent="0" lvl="0" marL="0" rtl="0" algn="l">
              <a:spcBef>
                <a:spcPts val="250"/>
              </a:spcBef>
              <a:spcAft>
                <a:spcPts val="0"/>
              </a:spcAft>
              <a:buNone/>
            </a:pPr>
            <a:r>
              <a:rPr lang="en-US"/>
              <a:t>-Equilibrium is the point of balance b/w price and quantity QS=QD at a specific price</a:t>
            </a:r>
            <a:endParaRPr/>
          </a:p>
          <a:p>
            <a:pPr indent="0" lvl="0" marL="0" rtl="0" algn="l">
              <a:spcBef>
                <a:spcPts val="250"/>
              </a:spcBef>
              <a:spcAft>
                <a:spcPts val="0"/>
              </a:spcAft>
              <a:buNone/>
            </a:pPr>
            <a:r>
              <a:rPr lang="en-US"/>
              <a:t>-At equilibrium both consumers and suppliers are HAPPY</a:t>
            </a:r>
            <a:endParaRPr/>
          </a:p>
          <a:p>
            <a:pPr indent="0" lvl="0" marL="0" rtl="0" algn="l">
              <a:spcBef>
                <a:spcPts val="250"/>
              </a:spcBef>
              <a:spcAft>
                <a:spcPts val="0"/>
              </a:spcAft>
              <a:buNone/>
            </a:pPr>
            <a:r>
              <a:rPr lang="en-US"/>
              <a:t>-</a:t>
            </a:r>
            <a:r>
              <a:rPr lang="en-US"/>
              <a:t>Equilibrium</a:t>
            </a:r>
            <a:r>
              <a:rPr lang="en-US"/>
              <a:t> price is the price toward which the invisible hand drives the price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0"/>
          <p:cNvSpPr txBox="1"/>
          <p:nvPr>
            <p:ph type="title"/>
          </p:nvPr>
        </p:nvSpPr>
        <p:spPr>
          <a:xfrm>
            <a:off x="502920" y="4983480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3600"/>
              <a:buFont typeface="Verdana"/>
              <a:buNone/>
            </a:pPr>
            <a:r>
              <a:rPr lang="en-US"/>
              <a:t>II.  Disequilibrium</a:t>
            </a:r>
            <a:endParaRPr/>
          </a:p>
        </p:txBody>
      </p:sp>
      <p:sp>
        <p:nvSpPr>
          <p:cNvPr id="134" name="Google Shape;134;p20"/>
          <p:cNvSpPr txBox="1"/>
          <p:nvPr>
            <p:ph idx="1" type="body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Autofit/>
          </a:bodyPr>
          <a:lstStyle/>
          <a:p>
            <a:pPr indent="-265176" lvl="0" marL="265176" rtl="0" algn="l">
              <a:spcBef>
                <a:spcPts val="0"/>
              </a:spcBef>
              <a:spcAft>
                <a:spcPts val="0"/>
              </a:spcAft>
              <a:buSzPts val="2072"/>
              <a:buChar char="●"/>
            </a:pPr>
            <a:r>
              <a:rPr lang="en-US" sz="2590"/>
              <a:t>A.  Excess Demand:  occurs when quantity demanded is more </a:t>
            </a:r>
            <a:r>
              <a:rPr lang="en-US" sz="2590"/>
              <a:t>than</a:t>
            </a:r>
            <a:r>
              <a:rPr lang="en-US" sz="2590"/>
              <a:t> quantity supplied</a:t>
            </a:r>
            <a:endParaRPr sz="2590"/>
          </a:p>
          <a:p>
            <a:pPr indent="-251333" lvl="1" marL="548640" rtl="0" algn="l">
              <a:spcBef>
                <a:spcPts val="0"/>
              </a:spcBef>
              <a:spcAft>
                <a:spcPts val="0"/>
              </a:spcAft>
              <a:buSzPts val="2590"/>
              <a:buChar char="◦"/>
            </a:pPr>
            <a:r>
              <a:rPr lang="en-US" sz="2590"/>
              <a:t>This is a shortage</a:t>
            </a:r>
            <a:endParaRPr sz="2590"/>
          </a:p>
          <a:p>
            <a:pPr indent="-251333" lvl="1" marL="548640" rtl="0" algn="l">
              <a:spcBef>
                <a:spcPts val="0"/>
              </a:spcBef>
              <a:spcAft>
                <a:spcPts val="0"/>
              </a:spcAft>
              <a:buSzPts val="2590"/>
              <a:buChar char="◦"/>
            </a:pPr>
            <a:r>
              <a:rPr lang="en-US" sz="2590"/>
              <a:t>Suppliers will keep raising prices</a:t>
            </a:r>
            <a:endParaRPr sz="2590"/>
          </a:p>
          <a:p>
            <a:pPr indent="-225043" lvl="0" marL="265176" rtl="0" algn="l">
              <a:spcBef>
                <a:spcPts val="0"/>
              </a:spcBef>
              <a:spcAft>
                <a:spcPts val="0"/>
              </a:spcAft>
              <a:buSzPts val="1440"/>
              <a:buChar char="●"/>
            </a:pPr>
            <a:r>
              <a:rPr lang="en-US"/>
              <a:t>B.  Excess Supply:  </a:t>
            </a:r>
            <a:r>
              <a:rPr lang="en-US"/>
              <a:t>Occurs when quantity supplied exceeds quantity demanded</a:t>
            </a:r>
            <a:endParaRPr/>
          </a:p>
          <a:p>
            <a:pPr indent="-201168" lvl="1" marL="548640" rtl="0" algn="l">
              <a:spcBef>
                <a:spcPts val="0"/>
              </a:spcBef>
              <a:spcAft>
                <a:spcPts val="0"/>
              </a:spcAft>
              <a:buSzPts val="1800"/>
              <a:buChar char="◦"/>
            </a:pPr>
            <a:r>
              <a:rPr lang="en-US"/>
              <a:t>This is a surplus</a:t>
            </a:r>
            <a:endParaRPr/>
          </a:p>
          <a:p>
            <a:pPr indent="-225043" lvl="0" marL="265176" rtl="0" algn="l">
              <a:spcBef>
                <a:spcPts val="0"/>
              </a:spcBef>
              <a:spcAft>
                <a:spcPts val="0"/>
              </a:spcAft>
              <a:buSzPts val="1440"/>
              <a:buChar char="●"/>
            </a:pPr>
            <a:r>
              <a:rPr lang="en-US"/>
              <a:t>C.  Disequilibrium:  any price or quantity not at equilibrium; quantity supplied is not equal to quantity demanded 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1500">
        <p:fade thruBlk="1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" name="Google Shape;139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0500" y="389875"/>
            <a:ext cx="8498850" cy="6114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Aspect">
  <a:themeElements>
    <a:clrScheme name="Aspect">
      <a:dk1>
        <a:srgbClr val="000000"/>
      </a:dk1>
      <a:lt1>
        <a:srgbClr val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